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5183319"/>
            <a:ext cx="950407" cy="101218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25752" y="6195502"/>
            <a:ext cx="3744416" cy="54993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Прокуратура </a:t>
            </a:r>
            <a:r>
              <a:rPr lang="ru-RU" b="1" dirty="0" err="1" smtClean="0">
                <a:solidFill>
                  <a:schemeClr val="bg1"/>
                </a:solidFill>
              </a:rPr>
              <a:t>Черепановского</a:t>
            </a:r>
            <a:r>
              <a:rPr lang="ru-RU" b="1" dirty="0" smtClean="0">
                <a:solidFill>
                  <a:schemeClr val="bg1"/>
                </a:solidFill>
              </a:rPr>
              <a:t> района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97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User</cp:lastModifiedBy>
  <cp:revision>18</cp:revision>
  <dcterms:created xsi:type="dcterms:W3CDTF">2022-04-13T08:17:16Z</dcterms:created>
  <dcterms:modified xsi:type="dcterms:W3CDTF">2023-06-26T02:35:32Z</dcterms:modified>
</cp:coreProperties>
</file>